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6-01T08:47:51.7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4198 11112 0,'53'0'234,"0"0"-218,88 0-16,53 0 15,-18 0-15,36 0 16,-71 0-16,-17 0 16,34 0-16,-16 0 15,-90 0-15,1 0 0,18 0 16,-18 0-16,-36 0 16,36 18-16,0 0 15,18-1-15,17-17 16,-17 18-16,17 0 0,35-1 15,36 19-15,-18-54 16,-70 18-16,52 0 16,-52 0-16,17 0 15,-70 0-15,-1 0 16,1 0-16,-1 0 0,1 0 31,0 0-15,17 0-16,0 18 15,36-18-15,-36 0 0,53 17 16,-35-17-16,0 0 16,35 0-16,-35 0 15,-35 0-15,0 0 16,-1 0-16,1 18 0,17-18 16,0 0-1,-17 0-15,53 0 16,-19 0-16,19 0 15,-36 0-15,89 18 16,-36-18-16,35 0 0,-87 17 16,17-17-16,17 18 15,-17-18-15,-35 0 16,17 17-16,-17-17 16,35 0-16,17 0 0,-17 0 15,0 0-15,0 0 16,35 0-16,71-17 15,-124 17-15,18 0 16,18 0-16,-1-18 16,-17 18-16,0 0 15,0 0-15,17 0 0,19 0 16,-36 0-16,17-35 16,1 35-16,52-35 15,-17 35-15,-35-18 0,52 0 16,-52 18-16,17-17 15,-18-1-15,19 0 16,-37 1-16,37-1 16,-19 0-16,1 18 15,17-17-15,-18-1 0,1 18 16,-18-17-16,53-19 16,-53 36-16,35 0 15,0-17-15,-17-1 16,-1 18-16,-17-18 15,-18 18-15,18 0 0,0-35 16,53 17 0,-71 1-1,-17-1-15,17 1 16,-35-1-16,71 18 375,-1 0-359,19 53-16,-19-53 15,54 35-15,-1-17 16,18 17-16,-35 0 15,-18 1-15,36-36 0,70 35 16,-141-35-16,88 17 16,-18 36-16,-35-53 15,-17 0-15,17 0 16,-35 0-16,18 18 0,-36-18 16,35 18-16,-34-18 15,34 17-15,-17-17 16,0 18-16,0-18 15,18 0-15,-18 18 0,17-1 16,-35-17-16,18 0 16,-17 0-16,-1 0 15,18 0-15,-18 0 16,0 0-16,-17 0 16,35 0-16,-18 0 0,-17 0 15,52 0-15,1 0 16,-1 0-16,-17 0 15,36 0-15,16 0 16,-52-17-16,53 17 16,0 0-16,-53-18 0,17 18 15,1-18-15,17 1 16,-35 17-16,-35 0 16,52-18-16,-17 18 15,-35 0-15,52 0 0,-17 0 16,-17-18-16,17 18 15,-1 0-15,1-17 16,-17 17-16,17 0 16,-1 0-16,-34-18 15,53 18-15,-36 0 0,53-18 16,-70 18-16,52 0 16,-17-17-16,-17 17 15,-1 0-15,0 0 16,-17 0-16,17 0 0,18 0 15,-35 0-15,17 0 16,0 0-16,0-18 16,1 18-16,-19 0 15,19 0-15,-19 0 16,1 0-16,-1 0 16,1 0-1,0 0 1,-1 0-1,1 0-15,0 0 16,-1 0 0,1 0-1,0 0-15,-1 0 16,1 0 0,0 0-1,-1 0 32,1 0-31,-1 0 15,1 0 0,0 0 0,17 0 1298,-17 0-1329,17 0 15,0 18 1,-17-18-16,17 0 15,0 0 1,18 0-16,-35 0 0,35 0 16,0 0-16,-18 0 15,36 0-15,-18 0 16,-36 0-16,36 0 16,0-18-16,0 18 0,-18 0 15,0 0-15,-17 0 16,0 0-16,-1 0 15,1 0-15,0 0 16,-1 0 0,1 0 15,0 0 0</inkml:trace>
  <inkml:trace contextRef="#ctx0" brushRef="#br0" timeOffset="2370.98">14658 10037 0,'-88'0'234,"-53"0"-218,-18-18-16,-53-35 15,-17 35-15,52-35 0,54 53 16,0-35-16,-36 17 16,71 1-16,35-1 15,-18 18-15,18-17 16,-17-1-16,52 18 15,-35-18-15,-17 1 0,34-1 16,-34 18-16,-18-18 16,-18 1-16,35-1 15,18 0-15,0 18 16,0-17-16,36 17 0,-36-18 16,35 18-1,1 0-15,17-17 31,-18 17-15,0 0-16,1 0 16,-36-18-16,-35 18 0,-54 0 15,72-18-15,-18 18 16,-1-35-16,54 35 16,0 0-16,17 0 15,18-18-15,-35 18 0,17 0 16,1 0-1,-19 0-15,-16 0 16,-37 0-16,1 0 16,-71-17-16,-17 17 15,17 0-15,18 0 0,53 0 16,-18 0-16,18 17 16,17-17-16,36 0 15,-35 0-15,17 0 16,-18 0-16,0 0 0,-52 0 15,0 0-15,-1 0 16,-17 0-16,-18 18 16,36-18-16,35 0 15,17 0-15,18 0 16,-17 0-16,34 0 0,1 0 16,-18 0-16,-18 0 15,36 0-15,-35 0 16,-1 0-16,-17 0 15,17 0-15,36 0 0,-35 0 16,-19-18-16,36 18 16,0 0-16,36 0 15,-36 0-15,35 0 16,1 0-16,-36 0 0,17 0 16,-16 0-16,34 0 15,-53 0-15,1 0 16,-18 0-16,17 0 15,-17 18-15,0 0 16,35-18-16,17 0 0,-16 0 16,-1 0-16,35 0 15,-35 0-15,18 0 16,17 0-16,-35 0 16,36 0-16,-36 0 15,17 17-15,1-17 0,-18 0 16,0 0-16,0 18 15,0-18-15,18 0 16,-35 0-16,52 18 16,-35-18-16,35 0 0,-34 0 15,16 17-15,1-17 16,0 0-16,-36 0 16,36 18-16,-18-18 15,18 0-15,-18 0 16,17 17-16,-34 1 0,52-18 15,-35 0-15,0 18 16,1-18-16,34 17 16,-35-17-16,0 18 15,0 0-15,35-18 16,-52 0-16,-1 17 0,36 1 16,0 0-16,-36-18 15,18 17-15,18 1 16,0-1-16,-36-17 15,54 0-15,-19 0 0,-17 0 16,36 0-16,-1 0 16,-35 0-16,18 0 15,17 0 1,1 0-16,-1 0 16,0 0-1,1 0-15,-1 0 16,0 0-1,1 0 1,-1 0 15,1 0 1</inkml:trace>
  <inkml:trace contextRef="#ctx0" brushRef="#br0" timeOffset="5143.05">1393 9437 0,'18'0'281,"0"17"-265,-1-17-16,1 0 15,-18 18 1,18-18-16,-1 0 15,1 0 1,0 0 0,-1 0-1,1 0 32,-1 0-16,1 0 32,0 0-47,-1 0 15,1 0 0,0 0-15,-18-18-1,17 18 1,1 0 15,0-17 0,-1 17-15,1-18 0,-18 1-1,18 17 1,-1 0-16,-17-18 0,18 0 16,-1 18-1,1-17 1,0-1-1,-18 0-15,17 1 16,1 17 0,-18-18-16,0 0 15,18 18-15,-1 0 16,-17-17-16,0-1 16,18 0-1,0 1-15,-18-1 16,17 18-16,-17-17 15,18-1 1,-18 0 0,17 1-1,1 17 32,-18-18-31,18 0-1,-1 18-15,-17-17 16,0-1 0,0 0-1,18 1 1,0 17 0,-18-18-1,17 1 16,1 17-15,0-18 15,-18 0-15,17 18 0,-17-17-1,0-1-15,18 0 16,-1 1-1,1-1 1,-18 0 15,18 18-15,-1-17 0,-17-1-1,18 18-15,-18-17 31,18 17 1,-18-18-17,17 18-15,1 0 47,0 0-31,-1 0-16,1 0 15,0 0 17,-1 0-17,18 0-15,1 18 32,-19-18-17,19 17-15,-1-17 16,0 18-16,-17-1 0,52 19 15,-17-19-15,0 19 16,-35-19-16,35 19 16,-18-19-16,18 1 15,-18 17-15,1 0 16,-19-17-16,18 0 0,-17-1 16,17 1-16,1 17 15,-19-17-15,1-1 16,17 1-1,-35 0 1,18-18 0,-1 17-1,1 1 32,0-18 0,-1 18-31</inkml:trace>
  <inkml:trace contextRef="#ctx0" brushRef="#br0" timeOffset="9457.86">811 8731 0,'0'18'234,"0"0"-202,36-1-32,-19 18 15,1-17-15,-18 17 16,35-17-16,-17 17 15,-1-35-15,-17 36 0,36-19 16,-19 1-16,1-1 16,0 19-16,-18-19 15,17 1-15,-17 0 16,36-1-16,-36 1 16,17 0-16,-17-1 15,18-17-15,0 0 16,-18 18-16,17-1 15,1-17 1,-18 18-16,0 0 0,17-1 16,1-17-1,0 0-15,-18 18 16,0 0-16,0-1 16,17-17-16,-17 18 15,18 0-15,0-1 16,-1 1-1,1-18-15,-18 18 16,18-1 0,-1 1-16,1-18 15,-1 17 17,1 1-1,-18 0-31,18-18 31,-1 0 0,1 0 16,0 17-47,-1-17 31,1 0 1,0 0-1,-1 0 16,1 0-32,-1 0-15,-17-17 32,18 17-17,-18-18-15,18 18 16,-18-18 0,17 18 15,1-17-31,0-1 31,-1 18-15,1-17-1,-18-1-15,18 0 16,-1 18 0,1 0-16,-18-35 15,18 35-15,-1-18 16,-17 1-16,0-1 0,18 0 15,-1 18 1,1-17-16,-18-1 16,18 18-1,-1-18 1,-17 1-16,18 17 16,-18-18-1,18 1-15,-1 17 16,-17-18-1,18 18-15,0-18 0,-18 1 16,0-1 0,17 18-1,1-18 1,-1 1-16,-17-1 16,18 18-1,0-18-15,-18 1 16,17-1-1,1-17 1,0 35-16,-18-18 0,17 18 16,-17-17-16,18-1 15,0 18-15,-1-18 16,1 18 0,-1-17-16,1-1 15,0 0 1,-18 1-16,17 17 15,1-18 1,0 18 0,-18-17-16,17 17 31,1 0-15,-18-18-1,18 18 1,-1-18-1,1 1 1,0 17 15,-1 0-15,1 0 0,-1 0-1,1 0 1,0 0-1,-1 0 1,19 0 0,-19 0-1,1 0 1,17 0 0,-17 0-1,17 0-15,-17 0 16,17 0-1,18 0-15,-53 17 16,35-17-16,-17 18 0,17 0 16,-17-18-1,-1 0 1,1 0-16,0 0 16,-18 17-1,17-17 1,1 18-1,-18-1 1,18-17 0,-18 18-1,0 0-15,17-1 32,1 19-17,0-19 1,-1 1-1,-17 0 1,18-18 0,-18 17-1,0 1-15,17-18 16,1 0-16,-18 17 16,0 1-1,18-18 1,-1 18-16,-17-1 15,18 1 1,0-18 0,-1 18-16,-17 17 15,18-35-15,-18 35 16,35 0-16,-17-17 16,-18 0-16,17-18 15,-17 17-15,0 1 16,18 0-1,-18-1-15,0 1 16,18-18 15,-18 18-15,0-1 0</inkml:trace>
  <inkml:trace contextRef="#ctx0" brushRef="#br0" timeOffset="11315.34">4710 3210 0,'52'124'188,"-16"-54"-173,-1-17 1,-17 18-16,-1-36 16,19 36-16,-19-18 15,1-18-15,0 0 16,-1-17-16,1-1 0,-18 1 16,0 0-1,0-1 1,17-17-1</inkml:trace>
  <inkml:trace contextRef="#ctx0" brushRef="#br0" timeOffset="12779.04">5203 2857 0,'0'18'203,"89"88"-188,-72-71 1,1-17-16,-18 0 16,18-1-16,-1 18 15,1-17 1,-18 0 15,0-1-31,17-17 94,-17 18-78,18-18-1,-18 18-15,18-18 16,-18 17-1,0 1-15,17-18 16,-17 18-16,18-18 0,0 17 16,-1 1-1,-17-1 1,18 1-16,-18 0 16,18-1-16,-1 1 15,1 0 1,-18 17-1,18-17-15,-1-18 16,-17 17-16,0 1 16,18-1-16,-1 1 15,1 0 1,-18-1-16,0 1 16,18 0-1,-1-1-15,-17 1 16,18-18-16,-18 18 15,0-1 1,0 1 0,18-18-1,-1 18 1,-17-1 0</inkml:trace>
  <inkml:trace contextRef="#ctx0" brushRef="#br0" timeOffset="14115.83">4992 3528 0,'0'-18'266,"17"18"-219,1-18-32,-18 1-15,18 17 16,-1 0-1,1 0-15,-18-35 16,18 35-16,-1 0 16,-17-18-16,18 18 0,0 0 15,-1 0 1,1-18 0,17-17-1,18 17 1,-18 1-16,36-19 0,-18 19 15,17-1-15,-52 1 16,35-1-16,0 0 16,-36-17-16,1 35 15,0-18-15,-1 18 0,-17-17 32,18 17-1,0 0-16</inkml:trace>
  <inkml:trace contextRef="#ctx0" brushRef="#br0" timeOffset="16853.75">6068 2875 0,'0'0'15,"0"35"204,0-17-219,0 53 16,0-18-1,17-18-15,-17 0 16,0 0-16,0 1 15,18-19-15,-18 19 0,0-19 16,18 18-16,-1 1 16,-17-19-16,0 1 15,0 0-15,0-1 16,36 19 0,-36-19-1,0 1 1,17-18-1,1 0 1,0 0-16,-1 17 16,1-17-1,-1 0 17,1 0-32,0 0 0,-1 0 15,1 0 1,-18-17-16,18-1 15,-1 18-15,1 0 16,-18-17-16,18-1 16,-1 0-1,-17 1 1,0-1 0,0 0-16,0 1 15,0-1-15,0-17 0,-17 17 16,-1 1-16,18-19 15,-18 19-15,-17-1 16,17-17 0,1 17-16,-1-17 15,0 35-15,1 0 0,17-18 16,-18 1-16,1 17 16,17-18-16,-18 18 15,0 0-15,18-18 16,-17 1-16,-1 17 15,0 0 1,18-18 0,-17 18-1,-1 0 1,0 0-16,1 0 16,-1 0 46,0 0-31,18 18 16,0-1-16,-17 1-31,17 17 16,0-17 0,0 17-16,0 0 15,0 1 1,0-19 0,0 1-1,0 0-15,0-1 0,0 1 16,0 17-16,17-17 15,1 35-15,-18-18 16,18 0 0,-1-35-16,1 18 15,-18-1-15,18-17 16,-1 18-16,-17 0 16,18-18-1,-18 17 1,18-17-16,-1 0 0,1 0 31,0 0-31,-1 0 31,1 0-15,-1 0-16,1 0 16,0 0 15,-1 0-16,-17-17-15,0-1 0,18 18 16,0 0 0,-18-18-16,0 1 15,0-1 1,0 1 0,0-1-16,0 0 15,0 1 1,0-1-16,0 0 15,0 1 1,-18 17-16,18-18 0,0 0 16,0 1-16,-18 17 15,18-18-15,0 1 16,0-1 0,0 0-16,-17 1 15,17-1 1,-18 0-16,0 1 47,18-1-32,0 0 32,0 54 94,18-1-126,35-17-15,-18 17 0,1 18 16,-1-18-16,-18-17 16,36 17-16,-53-17 15,36-1-15,-19-17 16,-17 18 0,18-18-16,0 0 0,-18 18 15,17-18 1,1 0-1,-1 17-15,1-17 16,0 18 0,-1-18-1,1 0 1,0 0 0,-1 0-1,1 0 16,0 0 1,-1 0-1,1 0-15</inkml:trace>
  <inkml:trace contextRef="#ctx0" brushRef="#br0" timeOffset="18689.09">7020 2716 0,'-17'18'218,"-1"-18"-202,0 35 0,1-17-16,-1 0 15,0-1 1,1-17-16,17 18 16,0-1-1,0 1-15,-18-18 16,1 18-1,17-1-15,0 1 16,0 17 0,0-17-16,0 35 15,0 0-15,0-18 16,0-17 0,0-1-16,0 1 15,0 0 1,17-1-16,-17 1 31,0 0-31,0-1 16,18-17-1,-1 0-15,1 0 16,0 0 0,-1 0 15,1 0-31,0 0 15,-1-17-15,-17-1 16,18 18 0,0-18-16,-1 1 15,-17-1 1,18 18 0,-1-35-16,-17 17 15,18 0 1,0-17-16,-1 35 0,-17-35 15,0 17-15,0 1 16,0-19 0,0 1-1,0 17-15,0 1 16,18-19-16,-18 19 16,0-18-16,0-1 15,0-17-15,0 0 16,-18 18-16,18-18 15,0 0-15,-17-17 0,17 35 16,0-18-16,-18 0 16,0 17-16,1 36 15,17-53-15,-18 18 16,18 18-16,-17-19 16,-1 19-16,18-1 15,0 0 1,-18 18-1,18-17 1,-17 17 31,-1 0-31,18 17 15,0 19-31,0-19 0,0 54 15,0-1-15,18-34 16,-18 17-16,0 0 16,17 17-16,1-52 0,-18 35 15,18-18-15,-1-17 16,-17-1-16,0 18 16,18-17-16,-1-18 15,1 18-15,-18-1 16,0 1-16,0 0 31,35-1-31,-17-17 16,-18 18-1,0 0 1,18-18-16,-18 17 16,17-17-16,1 18 31,0-1-16,-1-17-15,-17 18 32,0 0-17</inkml:trace>
  <inkml:trace contextRef="#ctx0" brushRef="#br0" timeOffset="20427.23">7620 2417 0,'-18'0'281,"18"17"-250,0 1-15,0-1 15,0 1-15,36 0 15,-19-18 0,1 17-31,0-17 0,-1 0 32,1 18-32,-1-18 15,1 0 1,0 18-16,-1-18 15,1 0 1,0 0 0,-1 0-16,1 0 15,0 0 1,-1 0-16,1 17 16,-1-17-1,1 0-15,0 0 16,-1 0-1,1 0 1,0 0-16,-1 0 0,1 0 16,0 0-1,-1 0 1,1-17 0,-18-1-16,18 18 15,-1 0 1,1-18-1,-18 1 17,0-1-17,-18 0 1,18 1-16,-17-1 16,17 1-1,-18 17-15,0-18 0,1 0 16,-1 18-1,18-17-15,-18 17 16,1-18-16,-1 18 31,0 0-31,1 0 16,-1-18-16,0 18 16,1 0-16,17-17 15,-18 17-15,-17 0 16,0 0-16,17 0 15,18-18-15,-18 18 16,1 0-16,-1-18 16,0 18-1,1 0-15,-1 0 32,1 0-32,-1 0 46,0 0-30,1 18 31,-1 0-16,18-1-31,-18-17 31,18 18-31,0 0 16,-17-1-16,17 1 31</inkml:trace>
  <inkml:trace contextRef="#ctx0" brushRef="#br0" timeOffset="22060.36">8378 2187 0,'-17'0'219,"17"18"-203,-18-1-16,18 1 15,0 0-15,-17-1 16,17 19-16,0-1 16,0 18-16,0-35 15,17 34-15,-17-16 16,18-1-16,-1-35 15,-17 35-15,18 1 16,0-36-16,-18 17 16,35 1-1,-17-1-15,-18 1 16,35 0-16,-17-18 16,-1 17-16,1 1 15,-1-18-15,19 0 16,-1 0-16,0 0 15,-17 0-15,0 0 16,17 0-16,0 0 0,0 0 16,36-35 15,-36-1-31,-17 19 16,17-89-16,-17 18 0,-1 0 15,-17-18-15,0 18 16,0 17-16,0 18 15,0 35-15,0-17 16,-17 35-16,17-17 16,0-1-16,-18 18 0,1-18 31,-1 1-15,0 17-1,-17 0 1,17 0-1,-17 0-15,17 0 16,1 0 0,-18 0-1,-1 0-15,36 35 0,-17-35 16,-1 0-16,0 0 16,1 35-1,-19-17-15,19-18 16,-1 17-1,0 1 1,1-18 0,17 18-16,-18-1 15,-17-17 1,35 36-16,-18-19 16,1 1-1,-1-18-15,18 35 16,-18-17-1,18-1 1,-17 1-16,-1-18 16,18 18-1,-18-18 1,18 17 0,-17-17-16,17 18 31,0 0 16</inkml:trace>
  <inkml:trace contextRef="#ctx0" brushRef="#br0" timeOffset="24065.77">9366 1958 0,'18'0'125,"-18"70"-125,35-52 15,-17 53-15,17-36 16,-17 0 0,-1-17-16,-17-1 15,18 1-15,-18 0 16,0-1-16,18 19 0,17-19 15,-35 1-15,18 17 16,-1-35-16,1 53 16,-1-18-16,19 1 15,-19-19-15,1 19 16,-18-1-16,18-35 16,-1 18-1,-17-1 1,0 1 15,0-1 0,18 1-15,-18-36 62,0 1-78,0-1 16,-53-35-16,18 0 15,-1-35-15,-34-35 16,52 52-16,-70-88 16,53 54-16,17 34 15,-17 18-15,17 35 0,18-17 16,-17 18-16,17-1 31,0 0-15,0 1 31,0-1-32,0 0 1,0 1 15,0-1-15,35 0-1,-35 1 1,0-1 0,18 0-1,-1 1-15,1 17 16,-18-18-1,17 1 1,1-1-16,0 0 31,-1 18-31,-17-17 16,18 17-16,17 0 16,-35-18-1,18 18-15,0-18 16,17 1-16,-18-1 15,1 18-15,0 0 16,-1 0-16,1 0 16,0-18-16,17 18 31,-17 0-15,-1 0-1,1 0 1,-1 0-1,-17 18 1,18 0-16,0-1 16,-18 1-16,0 0 15,0-1 1,0 1-16,0 0 16,0-1-1,0 1 1,0-1-16,0 1 0,0 0 15,0-1 1,-18 1 0,18 0-16,-18-1 15,1 19-15,-1-36 16,1 35-16,-19 0 16,19-35-1,-1 35-15,0-17 16,1-18-16,17 18 15,-18-18-15,0 0 0,1 17 16,-1-17 0,1 18-1,-1 0 1,-35 17-16,35-35 16,-52 88-1,35-70-15,17-1 16,0 1-16,1 0 15,-19 17-15,36 0 16,-17-17-16,-19 17 0,36-17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6-01T08:45:50.7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5292 4198 0,'0'71'141,"0"193"-141,0-52 15,0-18-15,0-35 16,17 17-16,19 0 0,-1-34 16,-18-19-16,1 0 15,35 19-15,-18 16 16,-17-34-16,17 35 16,-17-18-16,0-18 0,-1 1 15,1-54-15,-18 1 16,17-18-16,1 0 15,-18-18-15,0 35 16,18-17-16,-18-35 16,0 17-16,0-17 0,0 17 15,0-17-15,0-1 16,0 1-16,0 0 16,0-1-16,0 1 15,0 17-15,0-17 0,0 0 16,0-1-16,0 18 15,17-35-15,-17 36 16,0-1-16,0-17 16,0 17-16,0 0 15,0 0-15,0 18 0,0-17 16,0 17-16,0-18 16,0 18-16,-17-18 15,17 18-15,0-35 16,-18 35-16,0-18 0,18-18 15,0 1 1,0 0-16,0-1 63,0 1-48,0 0 48,0-1-16,18 1-16,17-18-16,1 0-15,-19 0 16,36 0-16,-35 0 16,17-18-16,0 1 0,18-19 15,0 1-15,-18 35 16,36-70-16,17 17 16,71-36-16,-53 36 15,17-35-15,36-18 0,-18 54 16,-70 16-16,35-34 15,-36 34-15,1 1 16,-36 35-16,53-53 16,-53 36-16,71-19 15,-70 19-15,69-19 0,-16 1 16,16-18-16,-16 36 16,-37-19-16,37 1 15,-36 0-15,17 17 16,-52 18-16,-1 0 0,1 0 15,0-18-15,-1 1 32,-17-71 171,-17-18-203,-36-106 15,18-17-15,-18-18 16,0 70-16,-18-87 0,36 70 16,17 70-16,1 54 15,-1-1-15,-17 1 16,17 34-16,18 1 16,-18 0-16,-17 17 15,17 1-15,18-19 16,-35-17-16,18 36 0,-1-18 15,0-1-15,-17-17 16,0 0-16,-1 18 16,19 0-16,-36-36 0,35 1 15,-17 17-15,17 0 16,-17 18-16,0-18 16,17 0-16,0 0 15,1 18-15,-1 17 16,-17-35-1,17 35-15,18-17 16,-17 35 0,17-18-1,-18 18-15,18-17 16,-18 17-16,1-18 16,17 1-1,-18 17 1,0-18-16,-17 0 15,18 1-15,-1-1 16,0 18-16,1 0 16,-19-18-16,1 1 15,17 17-15,-17-18 16,0 0-16,17 1 16,-35 17-16,18 0 0,0 0 15,-18 0-15,0 0 16,35 0-16,-52 0 15,17 0-15,0 0 16,35 0-16,-35 0 0,0 17 16,18 1-16,-18-18 15,0 0-15,18 18 16,-18-18-16,18 0 16,17 0-16,-35 0 15,36 0-15,-1 0 0,0 0 16,1 17-1,-1 1-15,-17-18 16,17 0 0,-17 0-16,17 18 0,-17-18 15,17 35-15,-35 0 16,36-35-16,-18 35 16,-1 1-16,-17-1 15,53-17-15,-35-1 16,0 1-16,35 0 0,-18-18 15,-17 17 1,17 1 15,1 0-15,-1-18 15,18 17-31,-18-17 31,1 0 1,-1 0 15</inkml:trace>
  <inkml:trace contextRef="#ctx0" brushRef="#br0" timeOffset="2334.36">10125 3775 0,'0'158'172,"17"142"-172,36-123 16,-35 123-16,35-71 0,-36-53 15,1-17-15,35 53 16,0-1-16,-35 1 16,-1-71-16,18 124 15,-17-18-15,0-36 16,-1-122-16,19 87 0,-19-53 16,-17-34-16,0-37 15,0 1-15,0-35 16,0 0-16,18 17 15,0-35 189,-1 0-189,19-18-15,-1-17 0,35 0 16,1-1-16,-18 1 15,0-18-15,17 18 16,1-18-16,70-35 16,-70 53-16,-1 17 0,1-35 15,34 0-15,-69 53 16,87-53-16,-52 36 16,35-19-16,-71 36 15,53-17-15,-35-1 16,18 0-16,-36 1 0,0-1 15,18 18-15,-18-18 16,18 1-16,-18-1 16,18-17-16,0 17 15,-17-17-15,34 17 16,-52 1-16,35-1 0,-18 0 16,-17 1-16,-1-1 15,1 1-15,0 17 16,-18-18-1,17 0 1,1 18 0,-18-17-1,0-1 17,0 0-1,0-17-31,-18-18 15,-17-17-15,17-1 16,-17-52-16,0-19 0,-1-16 16,-16-1-16,34 0 15,0 36-15,-17-1 16,35-17-16,-53 71 16,18-36-16,17 53 15,-17-35-15,17 17 0,-17 18 16,35 36-16,-35-36 15,17 17-15,0 19 16,1 17-16,17-18 16,-18 18-16,0-18 0,-17 1 15,18-18 1,-19-1-16,1-17 16,35 36-16,-53-19 15,18 1-15,0-18 16,17 53-16,18-35 0,-35 0 15,-1 17-15,1 0 16,17-17 0,-17 17-16,17 18 15,1-35-15,-36 18 16,18-19-16,17 36 0,-17-17 16,-1-1-16,19 0 15,-1 1-15,-17 17 16,0-18-16,17 18 15,-17 0-15,-1-18 0,-16 1 16,-1 17-16,17 0 16,-34-18-16,17 18 15,18 0-15,-18 0 16,35 0-16,-35 0 0,53-35 16,-53 35-16,36 0 15,-1-18-15,0 18 16,-17 0-16,0 0 15,17 0 1,-17 0-16,17 18 16,-17-18-16,0 0 0,-1 35 15,-17-17 1,36-1-16,-19 1 16,19-18-16,-1 18 15,18-1-15,-17-17 16,-1 18-1,0-18 1,1 0 0,-1 0-16,0 0 15,1 0 17,-1 0-1</inkml:trace>
  <inkml:trace contextRef="#ctx0" brushRef="#br0" timeOffset="5071.09">15346 3369 0,'0'35'219,"0"53"-219,17 1 15,-17 87-15,18-52 16,-18 140-16,0 1 15,0-1-15,0-87 0,0 34 16,0-70-16,0-17 16,0-54-16,0 19 15,0-19-15,0-34 16,0-1-16,0-18 16,0 19-16,0-1 0,0 0 15,0-17 1,0 17-16,0 0 15,0-17-15,0 17 16,0 18-16,0-35 16,0 35-16,18 0 0,-18-18 15,17 18-15,-17 18 16,18-1-16,-18-35 16,0 18-16,0 18 15,0-36-15,0 0 0,0 1 16,0-19-16,18 1 15,-18 0-15,0-1 16,0 1 0,0-1-1,0 1 32,17-18 0,-17 18-16,18-18-15,0 0-16,-1 0 16,1 0-16,-18 17 15,35-17-15,-17 0 16,17 0-16,36 0 15,-18 0-15,17 0 16,18 0-16,18-35 0,0-35 16,-18 34-16,53-34 15,-70 34-15,-1-16 16,36 34-16,-18-35 16,-35 18-16,18-18 0,-1 18 15,19-18-15,-19 17 16,-52 36-16,35-35 15,0 0-15,0 17 16,-18 0-16,0 1 16,36-18-16,-18 17 0,-18 0 15,35 1-15,-34-1 16,17 0-16,0 1 16,-1-1-16,-34 0 15,17 1-15,-17-1 0,0 1 16,17 17-1,-17 0-15,-18-18 16,0 0-16,17 18 16,1 0-1,-18-17 17,17-1-17,1 18 1,-18-18-1,0-17-15,18 0 16,17-18-16,-35 0 16,18 0-16,17-18 15,-35 36-15,0 0 16,18-36-16,-18 36 0,0-35 16,0 17-16,0-53 15,0 0-15,-18 18 16,0 35-16,18-71 15,-35 19-15,17 34 16,1-17-16,-1 17 16,0 1-16,-17-1 0,18 18 15,-19 0-15,36 36 16,-35-36-16,17 17 0,-17 1 16,35 18-16,-18-19 15,1 1-15,-18 0 16,17 17-16,18-17 15,-18 17-15,1 18 16,17-17-16,-18-1 0,18 0 16,-18 18-16,18-17 15,0-1 1,-17 18-16,-1-35 16,18 17-16,-18 0 15,1 1-15,17-1 0,-18-17 16,-17 17-16,17-17 15,1 17-15,-1 1 16,0-1-16,1 0 16,-1 18-16,0-17 15,1-1-15,-19-17 0,-34 35 16,52-18 0,-35 1-16,18-1 15,-18 18-15,18-18 16,-18 1-16,18-1 0,-1 18 15,1-18-15,-18 18 16,0 0-16,18 0 16,0-17-16,-18 17 15,18 0-15,-18 0 0,17 0 16,1 0-16,-18 0 16,0 0-16,18 0 15,-18 0-15,0 0 16,18 0-16,0-18 15,-1 18-15,19 0 16,-1 0-16,0 0 16,-17 0-1,17 0-15,1 0 16,-1 0-16,1 0 16,-1 0-1,0 0-15,18 18 16,-17-1-16,-19-17 15,19 18-15,-19 17 16,1-17-16,18 0 0,-1-18 16,0 17-16,1 1 15,17-1-15,-18-17 16,0 0-16,1 18 16,-1-18-1,0 0-15,18 18 0,-17-18 16,-1 17-16,0-17 15,1 0 1,-1 0 0,1 0-1,-1 0 1,0 0 0,1 0-1,-1 18 1,0-18 46</inkml:trace>
  <inkml:trace contextRef="#ctx0" brushRef="#br0" timeOffset="7618.63">19773 2840 0,'0'35'266,"0"177"-251,0-71-15,0 35 16,0 1-16,0 70 15,0-53-15,0 17 16,0-70-16,0 71 0,0-71 16,0-17-16,0-54 15,0 1-15,18-18 16,-18 0-16,0-36 16,0 19-16,0-19 15,0 1-15,0-1 0,0 19 16,0-1-16,0 88 15,17-87-15,-17 52 16,18 18 0,0 17-16,-18-70 15,0-18-15,0 54 0,0-19 16,0-17-16,0-35 16,0 17-16,0-17 15,0-1 1,88-17 203,71-35-219,-36-18 0,1 35 15,-71 1-15,52-1 16,-34 1-16,-1-19 15,1 36-15,17-17 16,36-1-16,-1 18 0,1-18 16,-1 18-16,18-35 15,-17 17-15,-18 1 16,-89-18-16,18 35 16,18-18-16,-35 18 15,0 0-15,-1 0 0,1-18 16,17 1-16,-17-1 15,-1 0-15,1 18 16,17-17-16,-17 17 16,17-18-16,-17 0 0,17 1 15,-35-1 1,18 18 15,-18-17-31,0-1 47,0 0-31,0-17-1,0-106 1,-18 17-16,-17 1 16,17-1-16,-17-52 15,35-36-15,-18 71 16,18-70-16,-17 122 15,17 19-15,0 17 0,0 35 16,0-17-16,0 17 16,0 1-1,-18-1-15,18 0 16,0 1-16,-18-1 16,18 1-16,0-19 15,0 1-15,0 0 16,0-1-16,0 19 15,0-36-15,0 35 16,0-17-16,0 0 0,0-1 16,-17 1-16,17-18 15,-18 36-15,18-36 16,-17-18-16,-1 18 16,18 36-16,-18-36 15,18 17-15,-17 19 0,-1-19 16,18 19-16,0-1 15,-18 18-15,18-17 16,-17 17-16,17-18 16,-18 18-1,0-18-15,1 1 16,-18-1-16,17 18 16,0 0-16,-17-18 15,17 1-15,1 17 16,-19-18-16,19 18 15,-1 0 1,1-18-16,-19 18 16,19 0-16,-19 0 15,-17 0-15,18 0 0,-18 0 16,-35 0-16,17 0 16,19 0-16,-19 0 15,0 0-15,19 0 16,16 0-16,1 0 15,17 0-15,-17 0 0,17 0 16,1 0-16,-19 0 16,19 0-1,-1 0 1,-17 0-16,17 0 0,1 0 16,-19 18-16,19-18 15,-19 0-15,-16 18 16,-1-18-1,35 17-15,-17-17 16,17 0-16,-17 0 0,0 18 16,-1-18-16,19 0 15,-19 0-15,1 0 16,17 0 0,1 0-1,-1 0-15,0 0 31,1 0-15,-1 0 15,1 0 16,-1 0-47,0 0 47</inkml:trace>
  <inkml:trace contextRef="#ctx0" brushRef="#br0" timeOffset="9759.4">24642 2558 0,'0'17'157,"0"89"-157,0 18 15,0 87-15,0 54 16,0-1-16,0-34 15,0 52-15,0-17 16,-18-19-16,18-52 0,0 18 16,0-71-16,0 53 15,0-53-15,0-52 16,0-19-16,0 18 16,18-17-16,-1-1 15,-17-34-15,18 17 0,-1 17 16,1-17-16,0 18 15,-18-54-15,0 19 16,17 17-16,-17-18 16,18-18-16,-18 1 15,0 0-15,0-1 16,0 1-16,0 0 16,18-1-16,-18 1 31,17 0-31,-17-1 15,0 1 1,0-1 0,18 1-1,-18 0-15,0-1 32,0 1-1,18-18-16,17 0-15,-18-18 0,54-35 16,-18 18-16,70-53 16,71-71-16,-35 53 15,-18-17-15,-17 17 16,17 0-16,-18 36 0,-34 17 16,-19 0-16,36 18 15,-18-1-15,-35 1 16,88 0-16,18-1 15,-71 1-15,-17 35 16,34-70-16,-16 52 0,-19-17 16,-17 35-16,-35-18 15,17 18-15,0-18 16,18-17-16,-35 35 16,17 0-16,0-17 0,-17-19 15,17 36-15,1 0 16,-19-35-16,1 35 15,0 0 1,-18-18 0,17 18-16,1-17 0,-1-1 15,1 0 32,0-17-47,17 0 16,18-159-16,-35 70 0,-1 36 15,-17 71-15,0-36 16,18 0-16,-18-53 16,0 71-16,0-18 15,0-36-15,-18 1 0,1 18 16,-19-89-16,19-17 16,-36 17-16,17 0 15,-34-70-15,-36 35 16,71 17-16,-36 72 15,1 16-15,-1-16 0,1 34 16,34 36-16,-17-36 16,18 36-16,17 0 15,-17 17-15,35 0 16,-17-17-16,-1 35 0,0 0 16,18-35-16,0 17 15,-17 18 1,-1-18-1,0 1 1,1 17 0,-1 0-16,18-18 15,-18 18 1,-17 0 0,0 0-1,-18 0 1,-18 0-16,19 18 15,-90-1-15,54 1 16,-18 0-16,71-18 16,-71 35-16,36-17 0,17-1 15,18-17-15,-18 0 16,17 18-16,-17 0 16,0-1-16,1 1 15,-37-1-15,19 19 0,17-1 16,-53 0-16,0 18 15,0 0-15,36-18 16,-1 18-16,1-35 16,34 17-16,19-35 15,-18 18-15,17-18 0,0 0 16,1 0 0,-1 0 15</inkml:trace>
  <inkml:trace contextRef="#ctx0" brushRef="#br0" timeOffset="11972.63">4868 7056 0,'247'-53'94,"177"-71"-79,34 36-15,-52 35 16,-142 0-16,-52 35 16,70 1-16,1-36 0,-19 0 15,-70 35-15,247-70 16,0 35-16,88-88 15,-229 88-15,247-35 16,-35 17-16,-1 19 0,-246 16 16,229 19-16,-54-19 15,1 1-15,-141 0 16,194 35-16,35 0 16,-35-35-16,18-1 15,105-34-15,1-1 0,34-35 16,36 0-16,-318 1 15,36 16-15,-53 1 16,106 0-16,-248 18 16,89-19-16,-35 54 15,-54-18-15,-52 35 0,53 18 16,-36 0-16,-35 0 16,0 0-16,18 0 15,-35 0-15,-19 0 16,19 0-16,-71 0 0,70 0 15,1 0-15,-18-17 16,-53 17-16,52-18 16,-34-17-16,17 17 15,-17-17-15,34 0 16,195-36-16,-194 71 0,-35-17 16,-18 17-16,35-18 15,88 18-15,36 0 16,-124 0-16,-35 0 15,53 0-15,35 18 0,-35-1 16,53 18-16,-18-17 16,35 0-16,-52-1 15,122 19-15,-16-19 16,-71 1-16,-71-18 0,-18 18 16,1-18-16,-36 0 15,36-18-15,-54 18 16,1-18-16,0-17 15,17 17-15,0-17 16,-17 17-16,-1 18 16,36-35-16,36 0 0,-19 35 15,-17-18-15,18 1 16,17 17-16,0-18 16,-18 0-16</inkml:trace>
  <inkml:trace contextRef="#ctx0" brushRef="#br0" timeOffset="29035.36">7108 10442 0,'0'18'266,"0"35"-266,0 17 16,0 19-16,-17-37 15,17 54-15,0 18 0,0 34 16,0-105-16,0 89 15,0-54-15,0-18 16,17-17-16,1 35 16,-18-17-16,35-36 15,-35 0-15,18 18 0,0-17 16,-1-19 0,-17 1-16,18-18 15,-18 18 1,18-18 15,-1 0 0,1 0-15,17 0 15,-17-18-31,-1-17 16,36 17-16,-35-17 15,17 17-15,1-17 0,-19 0 16,1-1-16,-1 19 16,1-1-16,-18 0 15,0 1-15,18-1 32,-18 0-32,0 1 15,0-1-15,0 1 16,0-1 15,0 0-31,0 1 31,0-1-31,0 0 16,0-17 15,0 17-31,-18 1 31,18-1-31,0 1 16,0-1 15,0 0-31,0 36 94,0 0-78,18-1-1,-1 1 1,-17-1 0,18-17-1,0 18-15,-18 0 16,17-18-16,1 17 15,17 1-15,-17 0 16,-1-18 0,1 17-16,0-17 15,-1 18-15,1-18 16,-18 18-16,35-18 0,-17 0 16,-18 17-1,35-17-15,-17 18 31,-1-18-31,1 0 16,0 0 0,-1 0-16,-17 17 15,18-17 1,0 0-16,-1 0 16,1 0 30,0 0-30,-1-17 0,1-1-16,0 1 15,-18-19-15,17 19 16,1-1 0,-1 0-1,-17 1-15,0-1 16,0 0 15,0 1-31,0-1 31,0 1-31,0-1 16,0 0 0,0-17-16,-17 17 15,-1 1-15,18-1 16,0-17-16,0 17 15,-17-17-15,-1 17 0,18 1 16,-18-1-16,18 0 16,-17 1-1,17-1 1,0 0-16,-18 18 0,0-17 31,18-1-31,-17 18 16,-1-18-1,18 1 1,-18 17-16,1-18 16,17 1-1,0-1-15,-18 18 16,0 0 0,1-18-16,17 1 15,-18-1 1,1 0-16,-1 18 47,18-17-47,-18 17 15</inkml:trace>
  <inkml:trace contextRef="#ctx0" brushRef="#br0" timeOffset="31054.29">7885 9878 0,'17'17'156,"36"89"-140,-18-70-16,-17 34 0,0-35 15,-1 18-15,1-35 16,-18 17-16,18-17 16,-18-1-16,17 1 31,-17 0 0,18-18-31,0 17 47,-18 1-47,17 0 0,1 17 16,-1 0-1,1-17-15,17 17 16,-17 18-16,-18-35 16,18 35-16,17-18 0,-17 18 15,-1-18-15,1 18 16,-1-18-16,1 18 15,0-35-15,-18 35 16,0-36-16,0 1 0,17 17 16,-17 1-16,18-19 15,0 18-15,-18-17 16,0 0 0,0-1-1,0 1-15,17 0 0,-17-1 16,18 1-16,0 17 15,-18-17 1,0 0 0,0-1-16,17-17 15,-17 35 1,18-35 0,-18 18-1,-18-53 95,18 0-95,0-18-15,0 35 16,0-17-16,0 17 15,-17-35-15,-1 18 0,18 0 16,0 17-16,0-35 16,0 35-16,0-17 15,0 0-15,0 17 16,0 1-16,0-1 16,0 0-16,0-17 15,0 17 1,0 1-16,0-1 15,0-17-15,18 0 16,-18 17 0,0 0-16,17 18 15,1 0-15,-18-17 16,0-1-16,0 0 31,17 1-15,1 17-16,0-18 31,-1 18-31,1 0 16,0 0-16,-1 0 15,1 0 1,17 0 0,1 0-1,-19 0-15,-17 18 16,53-1-16,-18 1 15,-17 17-15,17-17 16,1 17-16,-19-17 16,1 17-16,-1 0 15,-17-17-15,18-18 0,-18 18 16,18-1 0,-1-17-1,-17 36 1,0-19-1,18 1 32,-18-1-15,0 1-17,18-18 1,-18 18 15,17-18-31,-17 17 16</inkml:trace>
  <inkml:trace contextRef="#ctx0" brushRef="#br0" timeOffset="32511.39">9578 10248 0,'0'0'0,"-18"0"219,1 35-203,17-17-1,-18 0-15,18-1 16,-18-17-16,18 18 16,0 0-1,0-1 16,0 1-31,0 0 0,0-1 16,0 1 0,0 17-1,0-17-15,18-1 16,-18 19-16,18-1 0,-18-17 16,0-1-16,17 1 15,-17 0-15,18 17 16,0-35-16,-18 17 15,17 19-15,1-36 0,-18 17 16,35 1-16,-35 0 16,18-18-16,-1 17 15,1-17 1,17 0-16,-17 0 16,0 0-1,17 0-15,-18 0 16,19 0-16,-19-17 15,19-19 1,-19 36-16,1-17 16,-18-1-16,35 0 0,-17 1 15,0-1-15,-1 1 16,1-1 0,-18 0-1,0 1 1,17-1-16,-17 0 31,0 1-31,0-19 16,-17 19-1,-18-19-15,17 19 16,0-1-16,1 18 16,-19-35-16,1 17 15,0-17-15,17 35 16,0-18-16,1 18 15,17-17 1,-18 17-16,1 0 16,-1 0-16,18-18 15,-18 18 1,1 0 0,-1 0-1,0 0 1,1 0 31</inkml:trace>
  <inkml:trace contextRef="#ctx0" brushRef="#br0" timeOffset="34320.17">12100 9507 0,'-17'18'157,"17"0"-142,-18 17-15,0 18 0,18-18 16,0 18-16,0-18 15,0 18-15,0 0 16,0 0-16,0 0 16,36-18-16,-36 18 0,17-18 15,36 18-15,-35-35 16,17 17-16,0-17 16,18 0-16,-53-1 15,36-17-15,-19 0 16,18 0-16,-17 18 0,0-18 15,-1 0-15,19 0 16,-19 0-16,1 0 16,0 0-16,17 0 15,0-18 1,-35 1-16,35-1 16,-35 0 15,0 1-31,18 17 15,-18-18-15,0 0 16,0 1-16,0-1 47,0 0-31,0 1 30,0 34 79,0 1-125,0 17 32,0-17-32,0 0 15,18-1 1,-18 1 0,35-18-16,-17 18 15,-1-18-15,1 17 0,0-17 16,-1 0-16,18 0 15,-17 0-15,17 0 16,-17 0-16,35-17 16,-18-1-16,18-17 15,-35 17-15,35 0 0,-18-17 16,0 0-16,-35 17 16,36 18-16,-19-35 15,1 17-15,-18 1 16,0-1-1,17 0 1,1 18 0,-18-17 15,0-1-31,-18 0 16,1 1-16,-1-1 15,1 0-15,-36 1 16,17-1-16,-17 1 15,36-1-15,-1 18 0,0-35 16,1 35-16,-1-18 31,1 18-31,-1 0 16,0 0 15,1 0 0</inkml:trace>
  <inkml:trace contextRef="#ctx0" brushRef="#br0" timeOffset="35248.99">13511 9384 0,'18'0'218,"0"0"-186,-18 18-32,17-18 31,-17 17-31,0 1 15,0-1-15,18-17 16,-18 18 0,18 0-1,-1-1-15,1 19 16,-1-1-16,-17-17 0,36 17 16,-19 0-16,1-17 15,-18-1 1,0 1-16,18 0 15,-18-1 1,17 1 0,-17 0-1,18-1 1,-18 1 0,0-1-1,18 1 16</inkml:trace>
  <inkml:trace contextRef="#ctx0" brushRef="#br0" timeOffset="35791.66">13317 8925 0</inkml:trace>
  <inkml:trace contextRef="#ctx0" brushRef="#br0" timeOffset="36803.31">14235 8520 0,'0'17'156,"17"36"-156,1-18 16,-1 1-16,-17-1 16,18-35-16,0 18 0,-18 17 15,17-35 1,1 0-1,-18 18 1,0-1-16,0 1 31,0-1 16,0 1-31,0 0-1,35 35-15,-17-18 16,-18 0-16,35 36 16,-17-1-16,17 36 15,-35-35-15,35 17 0,-17-18 16,17 1-16,-17-36 16,-18-17-16,0 17 15,0-17 32,0-1-47,0 1 47,18-18-47,-1 0 31</inkml:trace>
  <inkml:trace contextRef="#ctx0" brushRef="#br0" timeOffset="38077.83">14658 8167 0,'0'88'156,"18"-17"-140,-1-36-16,1 18 16,-1 0-16,-17-36 0,0 1 15,0 17-15,18-17 16,-18-1-16,18 1 16,-18 0-16,17-18 15,-17 17 1,0 1-16,0 0 31,18-1 0,0 1-15,-18 0 0,17-1-1,-17 1 16,18 0-15,-18-1 0,18 1-1,-18-1-15,17-17 16,-17 18 0,0 0-16,0-1 15,18 1 1,-18 17-1,35 18-15,0-18 16,-17 1-16,0-19 0,-18 19 16,17-19-16,1 1 31,-18 0-31,18-1 16,-18 1-1,0-1 1,0 1 31</inkml:trace>
  <inkml:trace contextRef="#ctx0" brushRef="#br0" timeOffset="40596.36">2505 9190 0,'0'0'16,"-36"-18"109,19-35-110,-18 36-15,35-36 16,-18 0-16,-17 18 16,17-1-16,-17-34 15,17-18-15,-17-18 16,17 35-16,-17-88 0,17 71 16,18 0-16,0 17 15,-17-17-15,17 18 16,0 17-16,0 17 15,0-34-15,0 35 0,0-1 16,0 1-16,0 17 16,0-17-16,0 18 15,0-1-15,0-35 16,0 35-16,0-35 0,0 36 16,0-18-16,0-1 15,0 19-15,0-1 16,0 0-16,0-17 15,0 17-15,0 1 16,0-19-16,0 19 0,0-1 16,0 1-16,17-19 15,1 36-15,-18-35 16,0 17-16,0-35 16,0 18-16,17 18 0,1-19 15,-18 1-15,0 17 16,18-35-16,-1 36 15,1-1-15,-18 1 16,0-1-16,18 0 31,-18 1-31,0-1 0,17 18 16,-17-18 0,0 1-16,36-1 15,-1-17-15,0-1 16,-35 19-16,53-18 0,-18 17 15,-17-17-15,17-1 16,1 36-16,-36-17 16,17-19-16,1 36 15,-1-17-15,1 17 16,-18-18 0,18 18-16,-1 0 15,-17-17-15,36 17 16,-19-18-16,1 0 15,0 18-15,-1-17 0,18 17 16,-17-36-16,0 36 16,17-17-16,-17-1 15,-1 18-15,1-18 16,17 1-16,-35-1 0,36 18 16,-19-17-16,1-1 15,17 0-15,-17 1 16,-1 17-16,19-18 15,-19 18-15,1-18 16,0 1-16,-1-1 0,1 18 16,17-18-16,-17 18 15,35-17-15,-18-1 16,0 0-16,-35 1 16,53 17-16,18-35 15,-54 17-15,36 0 0,18-35 16,-1 36-16,36-19 15,-35 19-15,17-36 16,18 18-16,0-1 16,-71 19-16,35-1 15,-34 0-15,-19 18 0,1-17 16,17 17-16,-17 0 16,0 0-1,-18-18-15,17 18 16,1 0-16,-1 0 15,1-17-15,0 17 16,-1 0-16,36-18 16,-17 18-16,-19-18 15,18 18-15,18 0 0,-35-17 16,17 17-16,-17 0 16,0-18-1,-1 18 1,1 0-1,0-18-15,17 18 0,18 0 16,-18 0 0,18 0-16,0 0 15,-18 0-15,18-17 16,-18 17-16,-17 0 16,0 0-16,-1-18 0,1 0 15,-1 18 1,1 0-1,0 0 1,-1 0 15</inkml:trace>
  <inkml:trace contextRef="#ctx0" brushRef="#br0" timeOffset="42188.22">3969 4815 0,'70'18'172,"89"17"-172,-106-17 0,18 0 16,-36 17-16,35-35 15,-52 18-15,35-1 16,-35 1-16,17-18 16,-18 0-16,19 0 15,-1 17-15,-35 1 16,18-18-16,-1 0 16,-17 18-1,18-18-15,0 17 16,-1-17-1,1 0-15,-18 18 16,17-18 0,1 0-1,-18 18-15,18-1 16,-1 1-16,1-18 0,0 35 16,-1-35-1,1 18 1,17-18-16,-35 17 15,53 19 1,-18-36 0,1 17-16,-1 1 15,18 17-15,17-17 16,1 17-16,35-17 16,-71-1-16,71 1 0,-53 0 15,35 17-15,-53-35 16,18 18-16,-17-1 15,-36 1 1,35-18-16,-18 0 0,-17 18 31,18-1 1,-18 1-1,0 0 0,0-1 16,-35-17-31,0 35-1,-36-17-15,0 17 16,36-17-16,-106 35 0,-18 53 15,1-53-15,52 17 16,-88 54-16,70-36 16,36-18-16,35-34 15,-35 34-15,0 1 0,52-54 16,1 36-16,-18-17 16,-17-1-16,17 0 15,0 0-15,0 1 16,53-19-16,-35 19 15,-1-19-15,1 1 0,17 17 16,1-35 0,17 18 15,-18 0-15,1-18-1,-1 0-15,18 17 63,0 1-32</inkml:trace>
  <inkml:trace contextRef="#ctx0" brushRef="#br0" timeOffset="45409.8">16545 7902 0,'36'35'282,"-19"-17"-267,-17 0-15,18 17 16,-1 18-16,19-35 16,-19 17-16,1 0 15,0 0-15,-18 1 0,35 17 16,-35-18-16,18 0 15,-1 0-15,1 1 16,-1-19-16,1 19 16,-18-19-16,0 1 0,0 0 31,0-1-15,0 1-1,0-1-15,0 1 16,0 0 46,-18-18 32,1-36-94,17 1 16,-53-18-16,18-17 15,-1-1-15,19 1 16,-19-1-16,1-17 0,35 17 16,0 36-16,0 0 15,0-36-15,0 18 16,0 0-16,18 36 15,17-54-15,-17 36 16,-1-18-16,1 53 0,-18-18 16,0 1-16,18-1 15,-18 0-15,17 1 16,1-1 15</inkml:trace>
  <inkml:trace contextRef="#ctx0" brushRef="#br0" timeOffset="46697.18">16192 7796 0,'36'0'140,"-19"18"-140,19 0 16,-19-18-16,19 17 16,-19 1-16,1 0 15,0-18-15,17 17 0,0 1 16,0-1-16,-17 1 15,17 0-15,-17-18 16,0 17-16,-1-17 16,-17 18-16,18-18 15,-18 18 1,17-18-16,1 0 16,0 0-1,-18 17 1,17-17-16,-17 18 15,18-18-15,0 0 16,-18 18 0,17-18-16,1 0 31,-18 17-15,18 1-16</inkml:trace>
  <inkml:trace contextRef="#ctx0" brushRef="#br0" timeOffset="49921.7">17339 7955 0,'53'-18'218,"-18"1"-218,18 17 16,18-35-16,-36 17 16,-17 0-16,35 1 15,-36-1-15,1 0 0,-1 1 31,1 17-15,-18-18-16,0 0 31,-18 1-15,1-1-16,-36 1 16,-18-1-16,1 18 15,34-18-15,1 1 16,-35 17-16,34 0 15,19 0 1,-1 0-16,0 0 16,1 0-1,-1 0 17,18 17 14,-17 1-30,17 0-16,-18-18 16,18 17-16,0 1 15,-18-1 17,18 1-32,0 0 15,0 17 16,0-17-31,0 17 0,0 0 16,0-17-16,0 35 16,0-18-16,0 18 0,18-53 15,-18 71-15,18-54 16,17 18-16,-18 1 16,54 17-16,-53-18 15,35 0-15,-36-35 0,36 53 16,0-18-16,-18-17 15,-17 0-15,17-1 16,1 1-16,-19-18 16,1 0-1,17 18-15,18-18 16,-35 0-16,17 0 16,18 0-16,-36 0 15,36 0-15,0-18 16,-17 0-16,-1 1 15,18-1-15,0-17 0,0-1 16,-36 19-16,36-18 16,0-18-16,0 17 15,-35 19-15,35-19 16,-18 1-16,0 18 0,-35-1 16,35 18-16,-17-35 15,-18 17-15,0 0 16,18 18-16,-18-17 31,0-1-31,17 18 16,-17-35-16,0 17 15,0 0-15,0 1 16,0-1-16,0-17 16,0 0-16,-17-1 15,-1 36-15,18-17 16,0-1-16,-18 0 15,18 1 1,-17-1-16,-1 18 16,18-17-16,-18-1 15,1 0-15,-1 18 16,1-17 0,-1 17-16,0 0 15,-17 0-15,17 0 0,1 0 16,-19 0-16,19 0 15,-18 0-15,17 0 16,0 17 0,1-17-16,17 18 0,-18-18 15,0 18-15,1-18 16,17 35-16,-36 0 16,19-17-16,17 35 15,-36-18-15,19-17 16,17 17-16,0 0 15,0-17 17,0-1-32,0 19 15,17-1-15,19 18 16,-19-18-16,19 0 0,-1 1 16,-17-1-16,35 0 15,-18-17-15,0 0 16,0-18-16,-17 0 15,17 17-15,1-17 0,-19 0 16,1 0-16,-1 0 16,19 0-16,-19 0 15,1 0-15,0 0 16,-1-17 0,1-1-16,0 18 0,-1-53 15,1 35 1,-1 18-16,1-70 15,-18 52-15,18-17 16,-1 0-16,-17 17 16,18-17-16,-18 17 0,0 0 15,0 1 32,0-1-47,0 0 16,0 1 15,0-1 0,-18 18-15,1 0 0,17-17-1,0-1 1,-18 18-1,36 18 95,-18-1-95,35 18-15,-17 18 16,-1-17-16,54 70 16,-18-1-16,17 1 15,-34 0-15,52 0 16,-53-18-16,0-17 16,-17-1-16,35-17 0,-35 0 15,17 18-15,0-1 16,0-17-16,1 0 15,-36-35-15,53 17 16,-36 0-16,1 0 0,0-35 16,-18 18-16,17 0 15,1-1 1,-1 1 15,-17 0-15,18-18-1,0-18 95,-18 0-110,17-35 15,1 0-15,0-35 0,35-18 16,-18-52-16,-18 70 16,54-159-16,-36 53 15,1 0-15,16 70 16,-34-52-16,0 105 0,-1 1 16,-17 52-16,0 0 15,0 1 1,0 34 62</inkml:trace>
  <inkml:trace contextRef="#ctx0" brushRef="#br0" timeOffset="51440.33">14323 12294 0,'0'0'0,"-36"-53"62,-16-35-62,-1 0 16,0 17-16,17 36 16,-16-18-16,16 18 15,19 35-15,-1-18 16,0 1-16,1 17 16,-1-18-16,0 18 15,1-18-15,-18 18 16,-1 0-16,-34 0 0,17 0 15,-18 0-15,54 0 16,-19 0-16,-17 0 16,18 18-16,0 0 15,0-18-15,17 17 16,-17 19-16,-18 17 0,0-1 16,0 1-16,0 18 15,18-1-15,-18 19 16,35-89-16,-17 53 15,17-18-15,18-18 0,0 1 16,0 17-16,0 1 16,0-19-1,0 1 1,18 17-16,17-35 16,36 36-16,-1-19 0,54 36 15,-36-53-15,71 18 16,-71-1-16,35 1 15,-52-18-15,17 0 16,-17 35-16,-18-17 0,-18 0 16,18-1-16,-18 18 15,0-17-15,-17 0 16,17-1-16,0 36 16,-17 0-16,0-18 15,-1 1-15,-17 34 0,18 1 16,-18-1-16,0 19 15,-35-1-15,35-18 16,-36-17-16,19-17 16,-36-1-16,18-18 15,-18 19-15,17-1 0,1-17 16,-35-1-16,17 1 16,0-18-16,18 18 15,-18-18-15,35 0 16,-17 0-16,17 0 0,0 0 15,1 0-15,-1 0 16,0 0 0,1 0-1,17-18 1,-18 18 0</inkml:trace>
  <inkml:trace contextRef="#ctx0" brushRef="#br0" timeOffset="52737.48">15117 12841 0,'0'-18'203,"0"1"-188,0-1-15,0 1 32,-18-1-32,0 18 0,-17-18 15,0 18-15,-18-17 16,35 17-16,-17 0 16,-18-18-16,18 18 15,-1 0-15,-17 0 0,36 0 16,-1 0-16,1 0 15,-1 0 1,0 0 0,1 0-1,17 18 1,-18-18-16,18 17 16,-18 1-1,18 0 1,0-1-1,0 1-15,0 17 16,0-17-16,0 35 16,0-18-16,0 0 15,0 0-15,0 18 16,18-35-16,0 17 0,-1 1 16,36 17-16,-35-36 15,-18 1-15,17 17 16,1-35-16,0 18 15,-1-18 1,-17 17-16,18-17 0,0 0 16,-18 18-1,17-18 1,1 18-16,17-18 16,0 0-1,18 0 1,-35 17-16,35-17 15,-18 0-15,-17 0 16,17 0-16,18-17 0,-35-1 16,17-17-16,0 17 15,1-17-15,-19 35 16,1-18 0,-18 1-16,17 17 15,-17-18-15,18 0 31,0 18-15,-18-17-16</inkml:trace>
  <inkml:trace contextRef="#ctx0" brushRef="#br0" timeOffset="54355.04">15628 12365 0,'18'0'266,"52"0"-251,-52 0-15,52 0 16,1 0-16,0 17 0,-1 1 16,-17 0-16,-18 17 15,18-35-15,18 35 16,-36 1-16,0-19 16,1 19-16,-1-36 15,-17 35-15,-1-18 0,-17 19 16,18-36-16,-1 0 15,-17 17-15,0 1 16,18-18-16,-18 18 16,18-1-1,-18 1 1,17-18 0,-17 18-1,0-1-15,18 1 16,-18-1-1,18 1 1,-18 0 0,0-1-1,0 1 1,0 0 0,0-1-1,0 1 32,-18-18 16,0-18-48,-17 1 1,35-19-16,-18 1 15,-17 0-15,0 0 16,17-1-16,-17-17 0,35 36 16,-35-36-16,17 18 15,0 17-15,1 0 16,17-17-16,0 17 16,0-17-16,0 0 31,0 17-31,0 0 15,0 1 1,0-1-16,0 1 31,17-1-15,-17 0 15,0 1 0</inkml:trace>
  <inkml:trace contextRef="#ctx0" brushRef="#br0" timeOffset="55720.74">16704 12136 0,'18'0'219,"-1"17"-219,36 36 15,-35-18-15,52 36 0,-52-53 16,53 52-16,-36-52 16,0 35-16,0-18 15,18 0-15,-17 18 16,17-35-16,-36-1 16,18 19-16,1-36 0,-1 35 15,-17 0-15,-1-17 16,19-18-16,-36 18 15,17-18-15,1 0 16,-18 17-16,17-17 16,1 0-16,0 18 15,-18-1 17,0 1-17,17-18 1,1 0-1,-18-18 32,18-17-47,-18 0 16,0-36-16,0 36 16,0-35-16,0 17 15,0 0-15,17-18 16,-17 1-16,0-19 0,18 36 15,-18 18-15,0 0 16,0 0-16,0 17 16,0 0-1,0 1 1,0-1 0,0 0 15,0 1 0,0-1 0</inkml:trace>
  <inkml:trace contextRef="#ctx0" brushRef="#br0" timeOffset="57049.67">18221 11942 0,'53'-36'219,"-18"19"-219,-17-19 0,-1 1 15,1 17 1,0 1 0,-18-1 15,0 0-31,0 1 15,-18 17-15,0-18 16,-17 1 0,0-1-16,17 0 15,-17 18-15,-18-17 0,35 17 16,-17 0-16,17 0 16,-17 0-16,18 0 15,-1 0-15,0 0 16,1 0-1,-1 0 1,0 0 0,1 17-1,17 1 1,-18-18 15,18 18-31,0-1 16,0 36-1,0-18-15,0 18 16,0 0-16,0-35 0,0 17 16,0 18-16,0-18 15,18 1-15,-18-1 16,17-17-16,1 17 16,0-18-16,17 19 0,0-19 15,-17 1-15,-1-18 16,19 35-16,-1-17 15,0-18-15,-17 0 16,17 18-16,1-18 16,-19 0-16,18 0 0,-17 0 15,17 0-15,1 0 16,-19-18-16,1 18 16,17 0-16,-35-18 15,35 18-15,-35-17 16,18 17-16,17 0 31,-17-18-31,-18 0 16,35 18-1,-35-17-15,18-1 0,0 0 32,17 18-32</inkml:trace>
  <inkml:trace contextRef="#ctx0" brushRef="#br0" timeOffset="66073.06">6368 4427 0,'17'53'281,"-17"0"-281,18 0 16,0 35-16,34 36 15,-52-54-15,0-17 16,18 0-16,-18-18 16,0 1-16,18-1 15,-18-17-15,0-1 16,17 19-16,-17-19 16,0 1-1,0-1-15,18-17 47,-18 18-31,0 0 46,0-142 141,-53-70-203,35 141 16,18 0-16,-17 18 16,17 17-16,0 1 15,0-1 1,0 1-1,17 17 376,1 35-391,0-35 16,-1 0-16,1 17 15,0 1-15,-1-18 0,1 18 16,-18-1 0,18-17-16,17 0 31,-35 18 0,17-18-31,-17 18 0,18-18 16,0 0 15,-1 0 0,1 0 0,0 0 48,-18-18 61,17 18-109,-17-18-15,0 1 0,0-1 31,0 0-16,0 1-16,0-1 32,0 1-31,18-19 0,-18 1-16,18 0 15,-18-18-15,17 18 16,-17 17-16,0-17 15,18 35-15,-18-18 16,0 0-16,18 1 16,-18-1-1,0 0 32,0 1-31,0 34 93,0 1-78,0 0 16,17-18-47,-17 17 0,0 1 32,18-18-32,-18 18 15,17-18 1,-17 17-16,0 1 15,0 0 1,18 17 0,0 0-1,-1-17-15,-17-1 16,0 19-16,36-1 0,-19 18 16,-17-18-16,36 0 15,-19 18-15,1-17 16,-1-1-16,-17-17 15,0 17-15,18-18 0,-18 1 16,18 35-16,-1-35 16,1 17-16,0-17 15,-1 34-15,1-16 16,0 17-16,-1-18 16,1 18-16,17 17 0,-17-34 15,-1-1-15,1-17 16,-18-1-16,0 19 15,18-19-15,-1-17 16,-17 18 0,0-1-1</inkml:trace>
  <inkml:trace contextRef="#ctx0" brushRef="#br0" timeOffset="68859.47">6844 6526 0,'0'18'219,"18"17"-219,70 53 15,-53-17-15,18 0 16,0 34-16,-18-34 15,36 0-15,-36-1 0,0 18 16,-17-35-16,17 0 16,0 0-16,1 18 15,-1 34-15,-17-34 16,17 0-16,18 17 0,0 18 16,-18-1-16,0-34 15,1 35-15,-19-18 16,1 0-16,17-53 15,-17 18-15,-18-17 0,17-1 16,1 0-16,-18 18 16,18-35-16,-1 17 15,-17 0-15,0-17 16,18 35-16,0-35 16,-18 17-16,17 0 15,1 18-15,-1-35 0,1 35 16,-18-18-16,18 0 15,-1 18 1,1-18 0,-18 1-16,0-19 15,18 18-15,-18-17 16,17 17 0,-17 1-16,18-19 15,-18 19-15,0-19 0,18 1 16,-1 35-16,-17-36 15,18 19 1,-18-19-16,0 1 16,0 0-1,0-1 1,18-17-16,-1 36 16,-17-19-1,18 1-15,-18-1 16,0 1-1,0 0-15,0-1 0,17-17 16,-17 36 0,18-36-1,-18 17-15,0 1 16,0 0-16,0-1 47,0 1-16</inkml:trace>
  <inkml:trace contextRef="#ctx0" brushRef="#br0" timeOffset="71070.36">7620 9648 0,'18'0'297,"-1"0"-297,36 36 16,-35-19-16,35-17 15,-36 18-15,19 17 16,-19-35-16,36 18 0,-35 0 16,17-1-16,-17-17 15,-18 18-15,35-1 16,-17-17-1,17 18 1,-17-18 0,-18 18-1,35-18 1,-35 17 0,18-17-16,-1 0 15,1 0 1,-1 18-1,-17 0 1,18-18-16,0 0 16,-1 0-1,-17 17-15,18-17 16,0 18 0,-1 0 15,1-1-16,-18 1 17,18-18-1,-1 0-31,1 0 31,-18-18 235,0 1-204,0-1-30,0 0-1,0 1 0,0-1 0,0 0 1,0 1-32,0-1 15,0 0 1,0-17-1,0-18-15,0-35 0,0 35 16,0-70-16,17-1 16,1-17-16,0-35 15,-18 35-15,53 17 16,-53 71-16,0-17 0,17 34 16,-17-17-16,0 36 15,0-1-15,0 1 16,0-1 15,0 0 0,0 1 1,0 34 61</inkml:trace>
  <inkml:trace contextRef="#ctx0" brushRef="#br0" timeOffset="80326.08">6315 4075 0,'0'-18'297,"0"0"-234,0 1-48,0-19 32,0 19-31,17-1-1,1-17-15,0 0 16,-1 35-16,-17-18 0,18 0 16,0 18-16,-18-17 15,0-1-15,17 0 16,1 18-16,-1-17 15,-17-1-15,18 0 16,-18 1-16,18-1 16,-1 1-16,1-1 15,-18 0-15,35 18 16,-35-35-16,36 17 16,-19 1-16,1 17 0,-18-36 15,35 19-15,-17 17 16,-1-18-16,1 18 15,0-35-15,35 0 16,-36 17-16,89-35 16,-35 18-16,-1-1 0,36 1 15,-18-35-15,0 34 16,-35 19-16,53-19 16,-53 19-16,0-1 15,0 1-15,0 17 0,0-18 16,-36 18-16,19 0 15,-1-18-15,0 18 16,0 0-16,18 0 16,36 0-16,16 0 15,19 0-15,-36 0 0,18 36 16,17-36-16,1 17 16,-54-17-16,-17 18 15,0-1-15,18 19 16,-36-36-16,36 17 15,-54 1-15,36-18 0,0 35 16,0 1-16,0-19 16,53 18-16,0 36 15,-53-36-15,17 1 16,1-1-16,-18 18 0,-1 0 16,-16-18-16,-1-35 15,18 35-15,-18 1 16,-35-19-16,36 1 15,-19-1 17,1-17-17,-1 18 1,1-18-16,-18 18 16,18-18-1,-1 0-15,-17 17 31,18 1-15,0-18 0,-1 0-1</inkml:trace>
  <inkml:trace contextRef="#ctx0" brushRef="#br0" timeOffset="82853.49">6156 3969 0,'106'-88'219,"0"35"-219,-36 17 0,36-52 16,17 18-16,-70 34 15,18 19-15,52-36 16,71-18-16,18 1 16,-88-1-16,87 1 15,-17-1-15,-17 53 0,-19-35 16,-16 18-16,16 18 15,1-19-15,17 19 16,-105-1-16,52 0 16,19 1-16,16 17 0,-52 0 15,18-36-15,34 36 16,19 0-16,52 18 16,-158-18-16,87 0 15,19 18-15,34 17 0,1-17 16,-88-1-16,70 1 15,0 17-15,-18 0 16,-17 1-16,35-19 16,0 1-16,-71 0 15,1-1-15,-1 19 0,-87-19 16,34 1-16,-35-18 16,1 17-16,-19 19 15,19-1-15,-1-17 16,0-1-16,-35 36 0,0-18 15,0 1-15,0 17 16,35-53 875,18 0-891,35 0 15,-35 0-15,36 0 16,-1 35-16,35-35 16,-52 35-16,105 1 15,-17-1-15,0 18 16,-71-36-16,53 19 0,-18-19 15,-52 19-15,-53-19 16,52 1-16,-17-1 16,0 1-16,-35-18 15,35 18-15,17 17 0,-35-17 16,36-1-16,-18-17 16,-35 18-1,17 0-15,0-1 16,-17 1-16,-1-18 15,1 0-15,0 0 0,-18 17 16,0 1 0,17-18-1,1 0 17,0 0-1</inkml:trace>
  <inkml:trace contextRef="#ctx0" brushRef="#br0" timeOffset="84706.27">6332 3757 0,'159'-53'203,"300"-123"-188,-212 52-15,17 54 16,-34-54-16,69 54 16,-34-18-16,0-1 15,34 19-15,1-1 16,0-35-16,53 36 0,53-1 15,-71 18-15,-159 36 16,1 17-16,34-18 16,-34 18-16,-54 0 15,71 0-15,53 0 0,-106 0 16,18 0-16,17 0 16,1 18-16,70 17 15,-71-17-15,53 35 16,18-18-16,0 53 0,-106-70 15,177 87-15,-36-34 16,-88-36-16,18 36 16,-89-36-16,18-17 15,18 17-15,-35-17 16,-54-1-16,36 1 16,-53 0-16,70 17 0,1-17 15,-1-1-15,-17 1 16,18-1-16,52 36 15,-17-17-15,-71-19 16,0 19-16,0-1 16,18 0-16,18 0 0,-36-17 15,-35 0-15,35-1 16,35 36-16,18-17 16,-105-36-16,52 35 15,-17-35-15,-1 35 0,-17-35 16,18 18-16,-36-18 15,18 35-15,17-17 16,-17-18-16,18 17 16,-18 1-16,53 17 15,158-17-15,-88 35 0,71-36 16,-123 36-16,-36-53 16,-35 0-16,0 18 15,-35-18-15,-1 0 16,1 0-16,-1 18 47,1-1-32,-18 1 1,71-18 0,-54 0-16,1 0 15,-18 17 1,-18-17-1</inkml:trace>
  <inkml:trace contextRef="#ctx0" brushRef="#br0" timeOffset="87588.2">6191 4145 0,'36'-35'375,"87"0"-375,53-36 15,124 0-15,141-87 16,-70 52-16,211-35 16,-212 35-16,1-18 15,-142 89-15,71-71 0,-18 36 16,-17-36-16,-19 53 16,-16-18-16,17 36 15,-36-35-15,54 34 16,-89 1-16,159 0 0,-70 0 15,35-18-15,-124 17 16,159-69-16,-52 69 16,-19-17-16,-87 0 15,87 36-15,-17-36 16,-53 35-16,-70 1 0,123-36 16,-71 35-16,-17 0 15,-36-35-15,89 36 16,17-36-16,18 35 15,-88-35-15,158 53 0,-52 0 16,0 0-16,-124 0 16,123-17-16,-123 17 15,18 0-15,-88 0 16,70 0-16,-71 0 16,1 17-16,-36 1 0,0 0 15,-17 17-15,0-17 16,-18-1-16,35-17 328,212 0-328,-18 0 16,-52 0-16,228 0 15,36 18-15,-123-1 16,-107-17-16,72 0 15,-36 0-15,-53 0 0,-36 0 16,107 0-16,-36 36 16,18-19-16,-123 1 15,105-18-15,-17 18 16,-36 35-16,0-36 0,36 54 16,-18-36-16,-53 0 15,18-17-15,17 17 16,18 1-16,-70 16 15,-71-52-15,70 53 16,-70-17-16,18-19 0,-18 1 16,-18 0-16,-17-1 15,-1 1-15,19-1 16,-19 1-16,1-18 16,17 18-16,0 17 15,1-17-15,17-1 0,-36 1 16,18 0-16,-17-18 15,0 17-15,-1 1 16,1-18-16,-18 17 16,18-17-16,-1 0 47,1 0-47,0 36 15,17-19-15,0 1 16,-17 0-16,-1-1 0,1 1 15,0-18-15,-1 0 32,1 0-17,-18 18-15,0-1 0,18-17 32,-18 18-32,17-18 31</inkml:trace>
  <inkml:trace contextRef="#ctx0" brushRef="#br0" timeOffset="90115.18">5521 1976 0,'18'35'313,"-1"18"-313,19 17 15,-36-52-15,17 35 16,-17-36-16,18 1 16,-1 0-16,-17 17 15,18-35-15,-18 18 16,0-1-1,18 1 17,-18 0-32,0-1 15,17-17 1,-17 36 15,0-19-15,0 18-16,0 1 31,0-19-31,0 1 16,0 17-1,0-17 1,0 0 0,0-1-1</inkml:trace>
  <inkml:trace contextRef="#ctx0" brushRef="#br0" timeOffset="91902.35">5592 1517 0,'-18'35'219,"18"-17"-219,0 35 16,-35 0-16,17 35 15,18-35-15,-35 35 16,-1 0-16,36-17 16,-17-18-16,-1 0 0,0-36 15,18 18-15,0-17 16,0 0 0,0-1-1,0 1 1,0 0-1,0 17-15,0-17 16,0 17-16,-17 0 16,-1 53-1,18-52-15,0-19 16,0 1 0,0 0-1,0-1 1,0 1-1,0-1 1,0 1 0,0 17-1,0 1-15,18 34 16,-1-17-16,1 0 0,0-35 16,-1 35-16,-17-18 15,18 0-15,0-17 16,-18-1-16,17 1 15,1-18-15,-18 18 16,35 17-16,1-17 16,-36-1-16,52-17 15,-34 18-15,0-18 16,17 0-16,0 0 16,-17 0-1,-18-18 1,18 18-16,-1-17 15,-17-1-15,0 0 16,18 1 0,-18-1-16,17 18 0,-17-18 15,0 1-15,18 17 16,-18-18 0,0 1-1,0-1-15,0 0 0,0-17 16,0-18-16,18-53 15,-1-17-15,1-1 16,0-70-16,-1 35 16,19-17-16,-19 106 0,-17-19 15,18 36-15,-18 36 16,0-1-16,0 1 16,0-1-1,-18 18-15,18-18 31,0 1-15,-17 17 0,17-18 15,-36-17-15,36-1-1,-35 1-15,17 17 16,1-17-16,-1 0 15,-17 0-15,35 17 16,-18 0-16,1 1 0,-1 17 16,18-18-1,-18 0 1,1 18 0,-1 0-1,0 0 1,1 0-1,17 18 1,-18-18-16,0 0 16,18 18-16,-17-1 31</inkml:trace>
  <inkml:trace contextRef="#ctx0" brushRef="#br0" timeOffset="93458.64">5045 4092 0,'0'0'0,"-177"-35"313,1-18-313,-142-70 0,-158-1 15,-18-52-15,230 87 16,52 37-16,53 16 15,71-17-15,-18 36 16,36-1-16,-1 0 16,18 1-16,-53-1 0,36 1 15,-18 17-15,-1 0 16,1 0-16,18 0 16,-18 0-16,-1 0 15,19 0-15,-1 17 16,18-17-16,-17 35 0,17-35 15,0 18-15,35-18 16,1 18-16,-1-18 16,0 17-16,1 1 47,-1 17-47,0-17 15,1 17-15,-1 0 16,-17 18-16,-18 0 15,-18 36-15,18 16 0,18-52 16,-18 35-16,18 1 16,-36-1-16,54-35 15,17-18-15,-35 0 16,17-17-16,0 17 0,1 1 16,-1-19-16,0 18 15,18 1-15,0-1 16,-17-17-1,17-1 1,-18 1-16,18 0 0,0 17 16,-18-18-1,18 1 1,0 0-16,-17 17 16,17-17-16,-18-1 15,18 1 1,0 0-16,0-1 15,0 1 1,0-1 0,0 1 15,0 0-15</inkml:trace>
  <inkml:trace contextRef="#ctx0" brushRef="#br0" timeOffset="94639.59">212 4127 0,'35'106'219,"0"53"-219,-17-18 0,35-35 16,-36-18-16,1-17 15,-18-18-15,18-18 16,-18-17-16,0-1 15,0 1-15,0 0 0,141-107 250,53-52-250,35 0 16,-123 53-16,0 0 16,-53 52-16,-36 1 0,19 18 15,-36-19-15,17 36 16,-17-17 0,0-1-1</inkml:trace>
  <inkml:trace contextRef="#ctx0" brushRef="#br0" timeOffset="104852.9">11183 5380 0,'0'17'297,"18"1"-281,-18 0-16,0-1 16,0 1-16,17 0 15,-17-1-15,0 1 16,18 0-1,-18 17 1,0-17 0,0-36 62,-18-53-78,1-17 0,-36-106 15,17 106-15,36-36 16,-35 54-16,18-1 16,-1 36-16,18 17 15,0 1-15,35 34 157,-17-17-157,-1 36 15,36-1-15,-17-17 16,-19 17-16,19-17 15,-1 17-15,0 0 16,-35-17-16,35-18 0,-35 17 16,36-17-16,-36 18 31,0 0-31,17-18 31,1 0-15,-18 17-1,0 1 1,18-18 0,-18-18 77,0-17-93,0-18 16,0 35 0,0-52-1,17 52-15,-17-35 0,0 36 16,18-1-16,-18 0 16,0 1-16,0-1 15,0 0 1,18 18 15,-1 0-15,1 0-16,35 18 15,-18 17-15,18 1 16,0-19-16,-36 19 0,36-1 16,-17 0-16,-19 0 15,19-17-15,-36 0 16,17-1-16,1-17 15,-18 18-15,18-18 16,-1 18 0,1-18-1,-18 17-15,17-17 16,1 0 0,-18 18-16,0 0 15,18-18-15,-1 0 16,1 0-1</inkml:trace>
  <inkml:trace contextRef="#ctx0" brushRef="#br0" timeOffset="106675.11">15416 4621 0,'89'-17'47,"-1"17"-32,-18 0-15,-52 0 16,17 0-16,-17 0 16,17 0-16,-17 0 15,-1 0 1,1 0 15,0 0 0,-1 0-15,1 17-16,-18 1 16,18-18-1,-1 0-15,-17 18 16,18-1-16,-18 1 0,18 0 16,-18-1-1,17 1-15,-17-1 16,18 1-1,-1-18-15,1 0 16,-18 18-16,0-1 0,18-17 31,-1 0-31,-17 18 32,0 0-32,0-36 78,0-17-78,0 17 15,0-17-15,-17 0 16,17 17-16,0-17 16,0-1-16,0 19 15,0-1-15,0 0 16,0 1-16,0-1 0,0 1 15,17 17 1,-17-18 0,18 18-1,17 0-15,-17 0 16,35 0-16,17 0 16,-34 0-16,17 18 15,0 17-15,35 0 16,-35-17-16,-18-1 15,-17-17-15,17 0 0,0 0 16,-35 18-16,18 0 16,-1-18-16,1 0 31,0 0-15,-1 0 15,-17-18 16,18 18-47,17-35 15,-35 17-15,18 0 16,-1 1-16,1-1 16,-18 1-16,0-1 0,18 0 15,-1 1 16,1 17 1,0 0-32,-1 0 15,1 0-15,0 0 16,-1 0 0,1 0-16,17 0 15,0 17-15,1 1 16,-19 0-16,19-1 15,17 18-15,-18-17 16,0 17-16,-17-17 16</inkml:trace>
  <inkml:trace contextRef="#ctx0" brushRef="#br0" timeOffset="108644.04">20408 4145 0,'0'0'0,"18"0"265,-18-18-140,17 18-109,-17-17-16,18-18 0,17-18 15,1-18-15,-19 18 16,-17 36-16,18-36 16,0 17-16,-1 19 15,1 17-15,-18-18 16,0 0-16,17 18 31,1 0 0,0 0-31,17 0 16,-17 0-16,35 18 16,0 0-16,-1 17 15,1 0-15,-17-17 16,-1 17-16,18-35 16,0 35-16,-36-17 0,19-18 15,-1 35-15,-35-17 16,18-18-16,-1 0 15,1 18 1,-1-18 15,-17-36 32,-35-34-48,18-1-15,-19 18 16,19 18-16,-1 0 16,0 0-16,1 17 0,-1-17 31,18 17-15,0 0 15,0 1 0,0-1 0,18 18-15,17 0 0,-17 0-16,35 0 15,-53 18-15,35-18 16,-35 17-16,17-17 15,19 0 1,-36 36 0,35-19-16,-17-17 15,-1 18-15,19 17 16,-1-17-16,-17-18 0,-1 17 16,1-17-1,-18 18 1,17-18-16,1 0 15,0 0-15,-18 18 16,17-18 0,-17 17-1,18-17-15,0 18 32,-1-18-32,1 0 15,0 18 1,-1-18-1</inkml:trace>
  <inkml:trace contextRef="#ctx0" brushRef="#br0" timeOffset="110110.92">25224 3545 0,'17'18'188,"1"-18"-173,0 35-15,-18-17 16,17 0-16,1-1 31,-1 1 1,1-18 14,0-18-30,-1-35-16,1-35 16,0 35-16,-18-53 15,35-52-15,-17 34 16,-1 71-16,18 0 16,-17 0-16,0 0 15,-1 36-15,-17-1 16,0 1-16,18 17 15,0 0 1,-1 0 0,1 0-1,0 0 1,17 17 15,0 1-31,-17-18 16,-1 17-1,1-17-15,-18 18 0,18 0 16,-1-18-16,-17 17 16,18 1-16,0-18 15,-1 0-15,-17 18 16,18-1-16,0-17 0,-1 18 16,1-18-1,-18 18-15,0-1 16,17-17-1,1 18 1,-18 0 0,18-18-1,-1 0 17,-17 17-1</inkml:trace>
  <inkml:trace contextRef="#ctx0" brushRef="#br0" timeOffset="111898.16">25488 5997 0,'-17'18'140,"-19"35"-140,-34 0 16,-36 35-16,-35 18 0,-18 0 15,0-18-15,18-18 16,0-17-16,-106 0 16,71-35-16,17-18 15,-17 0-15,-54-18 0,19-35 16,-1-17-16,53 17 16,36 0-16,-36-18 15,0 18-15,106 36 16,0-1-16,18 0 15,0 1-15,17 17 0,1 0 16,-19-18 0,1 1-16,17 17 15,1-18 1,-19 18-16,19 0 16,-36-18-16,-18-17 0,18 17 15,0 1-15,-17-19 16,-36 19-16,71-36 15,-18 35-15,-18-17 16,18 0-16,-17-18 0,17 0 16,0 18-16,35 17 15,-35 0-15,18 1 16,18-1-16,17 0 16,-18 18-16,0 0 15,18-17-15,-17 17 16,-1 0 93,0 35-93,-35-17-1,-17 17-15,-18 18 16,-71 35-16,-35 18 16,-247 70-16,-106-17 15,371-106-15,-54 17 0,54-17 16,17-17-16,71-1 16,18-35-16,-1 35 15,-17 0-15,-18 1 16,53-36-16,-53 35 15,-17-17-15,-71-1 0,70 19 16,18-36-16,-17 0 16,-89 17-16,1-17 15,140 0-15,1 0 16,17-17-16,-18-1 16,36 18-16,-1 0 0,19 0 15,-54-18-15,1 1 16,34-1-16,1 18 15,-71-35-15,18 17 16,-18-35-16,71 53 0,-18-17 16,-17-1-16,17 0 15,35 1-15,0 17 16,1-18-16,-1 18 16,0 0-16,1-18 15,-1 18-15,1 0 16,-1-17-16,0 17 15,-17-18-15,-18 0 16,35 1-16,-34-1 16,16 18-16,-17-17 0,18-1 15,17 18-15,-35 0 16,53-18-16,-35 18 16,18-17-16,-1 17 15,0-18-15,1 18 16,-1 0 15,0-18-31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646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95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3875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8144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1690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5859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40962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466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20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61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7516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3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6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47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850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18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24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1C6A120-B901-4972-AB10-2ABB23C2DE5A}" type="datetimeFigureOut">
              <a:rPr lang="en-IN" smtClean="0"/>
              <a:t>01-06-2021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34948-AB70-4109-A74E-9C5FD881FE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2831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0291E-922A-4B40-BAD5-890F439B0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81A9A7-71C5-45B0-956D-95412DF471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654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A46E-BCC8-4C82-83A8-B7D185671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549F09-5A2D-462F-BC79-55F38C75D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67023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C188-BE88-4D74-B4EF-2045FF367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2E3D6C-1140-475E-ABE2-CCCAE9C7C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1318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D0AD7-7A78-48B9-A069-01C111A06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4E28F2-A661-4F8B-987D-9FB9C4C93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1159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1395-4652-47B6-813A-2B51C6163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Rack Awareness algorithm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EBAC1-9C6D-4BEC-AF42-D8768E5F4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By default Hadoop will maintain 1+2 as the default redundancy factor</a:t>
            </a:r>
          </a:p>
          <a:p>
            <a:r>
              <a:rPr lang="en-GB" dirty="0"/>
              <a:t>If you got 1 GB source = 1+2 = 3 GB of files in multiple systems to support the failover</a:t>
            </a:r>
          </a:p>
          <a:p>
            <a:r>
              <a:rPr lang="en-GB" dirty="0"/>
              <a:t>Rack Awareness algorithm -&gt; that deal with how efficiently save the back copies in the cluster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7217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A4F72-F736-4823-8823-CE7DFD1F5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8E5002-41CE-4D98-B5A1-6287C39A1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5971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5D089-AC2B-4080-9752-591F96FA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7E9B64-89DB-4A19-B9EC-251A4DAE7B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6993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9976-35F8-4C7F-A8B2-D3A9566DE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3F0A8C-06A7-4FB9-B044-0531ABCB8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98791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A7F44-FAFD-4DCA-A9EF-1E85B4D43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C0B70C1-66C5-44E6-B5CA-DED8E25CC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22672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CE1EF-CF81-429E-BFDF-4CB3F87FA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HDFS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3CF5-9021-42FD-A35D-5035B126B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Hadoop Distributed Filesystem</a:t>
            </a:r>
          </a:p>
          <a:p>
            <a:r>
              <a:rPr lang="en-GB" dirty="0"/>
              <a:t>Manage the Distributed file system architecture over the Hadoop cluster</a:t>
            </a:r>
          </a:p>
          <a:p>
            <a:r>
              <a:rPr lang="en-GB" dirty="0"/>
              <a:t>Filesystem to manage the logical storage that will be utilized by the Hadoop Framework</a:t>
            </a:r>
          </a:p>
          <a:p>
            <a:r>
              <a:rPr lang="en-GB" dirty="0"/>
              <a:t>Logical Storage -&gt; combination of multiple physical storage resources that will be shared via network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7093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740E1-273B-48C0-9D59-84CCDD313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Framework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DAE92-37AF-48FF-B084-69DA72560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HDFS – storage</a:t>
            </a:r>
          </a:p>
          <a:p>
            <a:r>
              <a:rPr lang="en-GB" dirty="0"/>
              <a:t>Master -&gt; Name</a:t>
            </a:r>
          </a:p>
          <a:p>
            <a:r>
              <a:rPr lang="en-GB" dirty="0"/>
              <a:t>Slave</a:t>
            </a:r>
          </a:p>
          <a:p>
            <a:r>
              <a:rPr lang="en-GB" dirty="0"/>
              <a:t>MapReduce -&gt; Processing</a:t>
            </a:r>
          </a:p>
          <a:p>
            <a:r>
              <a:rPr lang="en-GB" dirty="0"/>
              <a:t>Master </a:t>
            </a:r>
          </a:p>
          <a:p>
            <a:r>
              <a:rPr lang="en-GB" dirty="0"/>
              <a:t>Slave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4975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3F84-F1A8-4727-BCB4-01A8FD450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1.0 Daemons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BD28C-BABD-4E91-B07C-8F31CF1D7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HDFS</a:t>
            </a:r>
          </a:p>
          <a:p>
            <a:pPr lvl="1"/>
            <a:r>
              <a:rPr lang="en-GB" dirty="0"/>
              <a:t>Name Node</a:t>
            </a:r>
          </a:p>
          <a:p>
            <a:pPr lvl="1"/>
            <a:r>
              <a:rPr lang="en-GB" dirty="0"/>
              <a:t>Data Node</a:t>
            </a:r>
          </a:p>
          <a:p>
            <a:r>
              <a:rPr lang="en-GB" dirty="0"/>
              <a:t>MapReduce</a:t>
            </a:r>
          </a:p>
          <a:p>
            <a:pPr lvl="1"/>
            <a:r>
              <a:rPr lang="en-GB" dirty="0"/>
              <a:t>Job Tracker</a:t>
            </a:r>
          </a:p>
          <a:p>
            <a:pPr lvl="1"/>
            <a:r>
              <a:rPr lang="en-GB" dirty="0"/>
              <a:t>Task Tracker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8946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9F99A-DF83-48B4-AA4A-A57609FF6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Hadoop 2.0 Daemons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24C28-4C2D-41B9-8F85-F6EF6CF77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HDFS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Name Node -&gt; Master Process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Data Node -&gt; Slave Process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MapReduce V2/YARN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Resource Manager -&gt; Master Process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Node Manager -&gt; Slave Process</a:t>
            </a:r>
          </a:p>
        </p:txBody>
      </p:sp>
    </p:spTree>
    <p:extLst>
      <p:ext uri="{BB962C8B-B14F-4D97-AF65-F5344CB8AC3E}">
        <p14:creationId xmlns:p14="http://schemas.microsoft.com/office/powerpoint/2010/main" val="2977613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DCF2F-DCD1-44B6-9C7A-8446FCC37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53966-9369-460E-AC7C-298E88358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Cluster -&gt; nothing but the combination multiple machines in the same network that is designed to share some common resources over the network</a:t>
            </a:r>
          </a:p>
          <a:p>
            <a:r>
              <a:rPr lang="en-GB" dirty="0"/>
              <a:t>Master – Slave =&gt; group of machines 1 as Master and remaining all as Slaves(Secondary Master).</a:t>
            </a:r>
          </a:p>
          <a:p>
            <a:r>
              <a:rPr lang="en-GB" dirty="0"/>
              <a:t>HOST -&gt; there is no difference among them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05294E0-5103-4A86-8FDB-D41C083DE8A2}"/>
                  </a:ext>
                </a:extLst>
              </p14:cNvPr>
              <p14:cNvContentPartPr/>
              <p14:nvPr/>
            </p14:nvContentPartPr>
            <p14:xfrm>
              <a:off x="291960" y="501480"/>
              <a:ext cx="6433200" cy="35881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05294E0-5103-4A86-8FDB-D41C083DE8A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600" y="492120"/>
                <a:ext cx="6451920" cy="360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6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5CB3-4B38-45BC-BB15-CF229401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49577-8F5A-48B5-8410-1857C312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C5EEE8A-0555-4C78-9071-5135596BE0F2}"/>
                  </a:ext>
                </a:extLst>
              </p14:cNvPr>
              <p14:cNvContentPartPr/>
              <p14:nvPr/>
            </p14:nvContentPartPr>
            <p14:xfrm>
              <a:off x="76320" y="501480"/>
              <a:ext cx="9931680" cy="44647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C5EEE8A-0555-4C78-9071-5135596BE0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60" y="492120"/>
                <a:ext cx="9950400" cy="448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129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64D0D-68AB-4F0C-9D28-74483967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1F753E-CC80-40C5-8F74-F3022EB7D1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85395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A8B28-4A2C-4338-9E60-60B49A6CF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79FC3-F157-4E1A-8963-7C8986426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745059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</TotalTime>
  <Words>198</Words>
  <Application>Microsoft Office PowerPoint</Application>
  <PresentationFormat>Widescreen</PresentationFormat>
  <Paragraphs>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</vt:lpstr>
      <vt:lpstr>PowerPoint Presentation</vt:lpstr>
      <vt:lpstr>HDFS</vt:lpstr>
      <vt:lpstr>Hadoop Framework</vt:lpstr>
      <vt:lpstr>Hadoop 1.0 Daemons</vt:lpstr>
      <vt:lpstr>Hadoop 2.0 Daemons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Rack Awareness algorithm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Karthick Selvam</dc:creator>
  <cp:lastModifiedBy>Karthick Selvam</cp:lastModifiedBy>
  <cp:revision>5</cp:revision>
  <dcterms:created xsi:type="dcterms:W3CDTF">2021-06-01T08:39:05Z</dcterms:created>
  <dcterms:modified xsi:type="dcterms:W3CDTF">2021-06-01T09:30:58Z</dcterms:modified>
</cp:coreProperties>
</file>

<file path=docProps/thumbnail.jpeg>
</file>